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4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0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0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2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1AD2-A446-40E9-B47D-9D3D713943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C092-ED83-4920-A6ED-446D0BE0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709" y="1122362"/>
            <a:ext cx="11606981" cy="424211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NAUTILUS HIGH DUMP </a:t>
            </a:r>
            <a:b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HYDRAULIC/ELECTRICAL </a:t>
            </a:r>
            <a:b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MANIFOLD ILLISTRATION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472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TextBox 5"/>
          <p:cNvSpPr txBox="1"/>
          <p:nvPr/>
        </p:nvSpPr>
        <p:spPr>
          <a:xfrm>
            <a:off x="132736" y="648929"/>
            <a:ext cx="261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5.1 HOPPER LOWER</a:t>
            </a:r>
          </a:p>
          <a:p>
            <a:endParaRPr lang="en-US" dirty="0"/>
          </a:p>
          <a:p>
            <a:r>
              <a:rPr lang="en-US" dirty="0" smtClean="0"/>
              <a:t>5.2 HOPPER LIFT</a:t>
            </a:r>
          </a:p>
          <a:p>
            <a:endParaRPr lang="en-US" dirty="0"/>
          </a:p>
          <a:p>
            <a:r>
              <a:rPr lang="en-US" dirty="0" smtClean="0"/>
              <a:t>5.3 BUMPER LOWER</a:t>
            </a:r>
          </a:p>
          <a:p>
            <a:endParaRPr lang="en-US" dirty="0"/>
          </a:p>
          <a:p>
            <a:r>
              <a:rPr lang="en-US" dirty="0" smtClean="0"/>
              <a:t>5.4 BUMPER LIFT</a:t>
            </a:r>
          </a:p>
          <a:p>
            <a:endParaRPr lang="en-US" dirty="0"/>
          </a:p>
          <a:p>
            <a:r>
              <a:rPr lang="en-US" dirty="0" smtClean="0"/>
              <a:t>2 HOPPER DOOR</a:t>
            </a:r>
          </a:p>
          <a:p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58000" y="1283055"/>
            <a:ext cx="2138892" cy="3156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19651" y="827104"/>
            <a:ext cx="237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R-1, LATCH RELAY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52619" y="3508817"/>
            <a:ext cx="1622323" cy="1238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07366" y="3185652"/>
            <a:ext cx="179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R-3, HOPPER RELAY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996892" y="5101644"/>
            <a:ext cx="873700" cy="14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73148" y="4793226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R-2, BUMPER </a:t>
            </a:r>
          </a:p>
          <a:p>
            <a:r>
              <a:rPr lang="en-US" smtClean="0"/>
              <a:t>RELAY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9" t="15837" r="2893" b="13331"/>
          <a:stretch/>
        </p:blipFill>
        <p:spPr>
          <a:xfrm>
            <a:off x="1059146" y="1054799"/>
            <a:ext cx="9221594" cy="49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8952" r="68024" b="44381"/>
          <a:stretch/>
        </p:blipFill>
        <p:spPr>
          <a:xfrm>
            <a:off x="795149" y="870155"/>
            <a:ext cx="3867448" cy="5760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349" r="30286" b="5682"/>
          <a:stretch/>
        </p:blipFill>
        <p:spPr>
          <a:xfrm>
            <a:off x="7676043" y="870154"/>
            <a:ext cx="3703628" cy="5781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5123" y="471948"/>
            <a:ext cx="303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HOPPER TIMER (T-8)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1807" y="471948"/>
            <a:ext cx="18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R-1, LATCH RELAY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5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2" t="-96" r="8714" b="22381"/>
          <a:stretch/>
        </p:blipFill>
        <p:spPr>
          <a:xfrm>
            <a:off x="2198564" y="1209367"/>
            <a:ext cx="6858000" cy="5530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0903" y="692551"/>
            <a:ext cx="20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R-3, HOPPER RELAY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471" y="692551"/>
            <a:ext cx="204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R-2, BUMPER RELAY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NAUTILUS HIGH DUMP   HYDRAULIC/ELECTRICAL   MANIFOLD ILLISTRATION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NAUTILUS HIGH DUMP HYDRAULIC/ELECTRICAL MANIFOLD ILLISTRATION</dc:title>
  <dc:creator>Greg Fisher</dc:creator>
  <cp:lastModifiedBy>Greg Fisher</cp:lastModifiedBy>
  <cp:revision>13</cp:revision>
  <cp:lastPrinted>2019-03-22T21:31:35Z</cp:lastPrinted>
  <dcterms:created xsi:type="dcterms:W3CDTF">2019-03-22T15:54:40Z</dcterms:created>
  <dcterms:modified xsi:type="dcterms:W3CDTF">2019-03-26T16:10:35Z</dcterms:modified>
</cp:coreProperties>
</file>